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836AD-08E0-459C-BAC0-82FB42E6D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74C1E5-B3EE-4F8D-88A0-F97D8E918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561BBB-D304-41B2-8A99-F318CF11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BE87-8283-4A88-A3D1-1D572FEFF118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97190F-7494-48C6-BA62-FF3E3B92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4C90F-FA77-4E30-A55A-6BDBAE73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069-9F4C-4C41-AA1E-9C3C7F717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8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65265-8F6B-4F5C-8227-FEBCDA68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03CBCD-1474-483F-B534-9A87C4F11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FA761D-B808-40F1-BD56-41CF1B2F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BE87-8283-4A88-A3D1-1D572FEFF118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D256ED-2408-40AE-8A27-FEAC7731E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2B2CC2-7C4A-4E7E-B29C-F1B0408B8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069-9F4C-4C41-AA1E-9C3C7F717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95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865228-611D-4F0C-A19D-70CD91B72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92BE99-0FFE-40F5-8D2E-1339F1A86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4D580F-8952-41A8-B298-BDC9DD61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BE87-8283-4A88-A3D1-1D572FEFF118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94340C-FFE3-4D2D-9F62-A48FDA709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CFEA9-3691-4EEF-9583-D31687F86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069-9F4C-4C41-AA1E-9C3C7F717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95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5089A-778B-4B4F-962F-9D05670A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23B1C2-FD78-484F-AFE6-0EE18F124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C25A5A-87E8-43BB-8E4D-7339F8318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BE87-8283-4A88-A3D1-1D572FEFF118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19033C-BC69-4331-B9CE-62234D62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A860D7-21EB-4FD6-A9DE-34E5F2A3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069-9F4C-4C41-AA1E-9C3C7F717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13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A8D0A-9868-4293-9673-5D315112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4CC9B0-2480-4927-96A5-B54203C7D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8FB703-5810-4B5E-8502-A8DE0787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BE87-8283-4A88-A3D1-1D572FEFF118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4356F8-8A90-44FF-9F4E-6E7DF0C5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CE701D-A530-4ECB-9C16-B27092A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069-9F4C-4C41-AA1E-9C3C7F717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74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400C7-F9CC-4844-827C-DD789B48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D8BCAE-93B2-4958-998D-842C977C5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77FDAA-840F-4049-BB57-A2A16F352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125A5E-8295-436E-B325-526BEC80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BE87-8283-4A88-A3D1-1D572FEFF118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1C3B13-A157-4D26-A2D4-E1587952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C78FF9-E900-4C3B-A844-46B9A671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069-9F4C-4C41-AA1E-9C3C7F717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69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B63C3-95B0-4976-976D-D4F6F5D5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508DD6-684F-4451-B80E-3DC02D6B3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1371AE-E29F-4340-9B45-850F58F40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6BA88A-F43A-4B3D-A134-B6A021272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9494A6-7716-4D5B-B6D0-DAE88AD89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FAA206-3A1A-4542-841E-7F03AD203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BE87-8283-4A88-A3D1-1D572FEFF118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E3585E-5BC1-4167-80FC-9E1B3821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558A68-F900-4CE2-BA0C-8FC3AE28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069-9F4C-4C41-AA1E-9C3C7F717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63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0319A-D4B9-475E-9696-8A893552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0386DD-3ED8-468D-A688-8C80B1D3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BE87-8283-4A88-A3D1-1D572FEFF118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77FA3E-966C-450F-82AC-8CFE350AA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22B43A-D470-4085-ACA0-E7D82629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069-9F4C-4C41-AA1E-9C3C7F717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33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57A093-D128-490E-A43C-12B28A37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BE87-8283-4A88-A3D1-1D572FEFF118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E41136-AF30-421F-AD71-C9A2D74F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279B70-9CFE-45DB-9FA6-10BC3858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069-9F4C-4C41-AA1E-9C3C7F717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94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3ADDB-93EF-49AB-9586-31FC9A31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7EAA45-8D46-4B41-AA35-4AA34BE2C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338506-C436-4AAE-AA87-BE311558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0976E0-8104-40FE-B0C6-35535BCA8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BE87-8283-4A88-A3D1-1D572FEFF118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A6104D-C9E1-4242-A291-8A8D7345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87ABD1-818D-411E-AB09-3A378F76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069-9F4C-4C41-AA1E-9C3C7F717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93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E3D70-D954-4AAA-8687-D68E7D96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17B1737-55BD-41D0-994D-582606600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695D3B-F40B-4D1C-A441-8DBDD5FBB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3EB045-84B5-4737-B981-C96CD0FED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BE87-8283-4A88-A3D1-1D572FEFF118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337E9B-12F5-44AF-A721-E4C86AC4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B8ACD9-9B15-418F-BD2C-75FA1CA9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069-9F4C-4C41-AA1E-9C3C7F717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79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B8063E2-1EBE-4667-BCF7-AE5FBF55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5526F0-9B46-42F7-9628-E165233F4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FE7FC-B05B-4C75-BF07-DE0D6E95A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BBE87-8283-4A88-A3D1-1D572FEFF118}" type="datetimeFigureOut">
              <a:rPr lang="es-ES" smtClean="0"/>
              <a:t>13/08/2020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6871D7-607E-49A5-8CE8-6D96EF0BE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E51516-AD41-4DF0-BC74-12470E218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4F069-9F4C-4C41-AA1E-9C3C7F717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80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ompetencia de atletismo, señal&#10;&#10;Descripción generada automáticamente">
            <a:extLst>
              <a:ext uri="{FF2B5EF4-FFF2-40B4-BE49-F238E27FC236}">
                <a16:creationId xmlns:a16="http://schemas.microsoft.com/office/drawing/2014/main" id="{B663B6F9-6CB4-4C88-8B0F-ABBDE479B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10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190385F-91D3-4B76-BCE3-6FFE35B35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39" y="6367049"/>
            <a:ext cx="1231431" cy="4521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n 112">
            <a:extLst>
              <a:ext uri="{FF2B5EF4-FFF2-40B4-BE49-F238E27FC236}">
                <a16:creationId xmlns:a16="http://schemas.microsoft.com/office/drawing/2014/main" id="{C7308103-20F4-4947-9E51-67D5453B7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81344">
            <a:off x="1887211" y="4776785"/>
            <a:ext cx="206985" cy="2069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Imagen 13" descr="Imagen que contiene árbol, paraguas&#10;&#10;Descripción generada automáticamente">
            <a:extLst>
              <a:ext uri="{FF2B5EF4-FFF2-40B4-BE49-F238E27FC236}">
                <a16:creationId xmlns:a16="http://schemas.microsoft.com/office/drawing/2014/main" id="{12DEAB0F-7436-45F2-B06B-E10A4EDE1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2" y="3578086"/>
            <a:ext cx="819648" cy="819648"/>
          </a:xfrm>
          <a:prstGeom prst="rect">
            <a:avLst/>
          </a:prstGeom>
        </p:spPr>
      </p:pic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F7B5A7F-6125-4E63-BC7D-065C09D50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50" y="2313829"/>
            <a:ext cx="2083905" cy="2083905"/>
          </a:xfrm>
          <a:prstGeom prst="rect">
            <a:avLst/>
          </a:prstGeom>
        </p:spPr>
      </p:pic>
      <p:pic>
        <p:nvPicPr>
          <p:cNvPr id="22" name="Imagen 21" descr="Imagen que contiene señal&#10;&#10;Descripción generada automáticamente">
            <a:extLst>
              <a:ext uri="{FF2B5EF4-FFF2-40B4-BE49-F238E27FC236}">
                <a16:creationId xmlns:a16="http://schemas.microsoft.com/office/drawing/2014/main" id="{0C1C2C5A-72DF-42F2-816A-632949FFB5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172">
            <a:off x="487242" y="5525013"/>
            <a:ext cx="576611" cy="576611"/>
          </a:xfrm>
          <a:prstGeom prst="rect">
            <a:avLst/>
          </a:prstGeom>
        </p:spPr>
      </p:pic>
      <p:pic>
        <p:nvPicPr>
          <p:cNvPr id="20" name="Imagen 1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BD6A19D-478B-4566-910F-6AEC6709B0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34">
            <a:off x="140487" y="5691443"/>
            <a:ext cx="987289" cy="987289"/>
          </a:xfrm>
          <a:prstGeom prst="rect">
            <a:avLst/>
          </a:prstGeom>
        </p:spPr>
      </p:pic>
      <p:pic>
        <p:nvPicPr>
          <p:cNvPr id="24" name="Imagen 2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F7C9818-5498-4F29-AA39-49F769EFDC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78" y="582358"/>
            <a:ext cx="1524132" cy="1524132"/>
          </a:xfrm>
          <a:prstGeom prst="rect">
            <a:avLst/>
          </a:prstGeom>
        </p:spPr>
      </p:pic>
      <p:pic>
        <p:nvPicPr>
          <p:cNvPr id="26" name="Imagen 25" descr="Una caricatura de una persona&#10;&#10;Descripción generada automáticamente">
            <a:extLst>
              <a:ext uri="{FF2B5EF4-FFF2-40B4-BE49-F238E27FC236}">
                <a16:creationId xmlns:a16="http://schemas.microsoft.com/office/drawing/2014/main" id="{3D5C6D1B-F200-4589-A1BF-1DA472E722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3841" r="12261" b="12565"/>
          <a:stretch/>
        </p:blipFill>
        <p:spPr>
          <a:xfrm>
            <a:off x="7997156" y="2785145"/>
            <a:ext cx="1659095" cy="1661401"/>
          </a:xfrm>
          <a:prstGeom prst="rect">
            <a:avLst/>
          </a:prstGeom>
        </p:spPr>
      </p:pic>
      <p:pic>
        <p:nvPicPr>
          <p:cNvPr id="28" name="Imagen 27" descr="Imagen que contiene computer, oscuro, computadora, vuelo&#10;&#10;Descripción generada automáticamente">
            <a:extLst>
              <a:ext uri="{FF2B5EF4-FFF2-40B4-BE49-F238E27FC236}">
                <a16:creationId xmlns:a16="http://schemas.microsoft.com/office/drawing/2014/main" id="{A84005C4-1096-4680-9EBB-A97E031C79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237" y="1884912"/>
            <a:ext cx="1524003" cy="1524003"/>
          </a:xfrm>
          <a:prstGeom prst="rect">
            <a:avLst/>
          </a:prstGeom>
        </p:spPr>
      </p:pic>
      <p:pic>
        <p:nvPicPr>
          <p:cNvPr id="3" name="Imagen 2" descr="Imagen que contiene banca&#10;&#10;Descripción generada automáticamente">
            <a:extLst>
              <a:ext uri="{FF2B5EF4-FFF2-40B4-BE49-F238E27FC236}">
                <a16:creationId xmlns:a16="http://schemas.microsoft.com/office/drawing/2014/main" id="{95E7046C-3352-42CE-A038-5CA2EA9F857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3" b="26023"/>
          <a:stretch/>
        </p:blipFill>
        <p:spPr>
          <a:xfrm rot="180746" flipH="1">
            <a:off x="859525" y="5136903"/>
            <a:ext cx="2646880" cy="1239282"/>
          </a:xfrm>
          <a:prstGeom prst="rect">
            <a:avLst/>
          </a:prstGeom>
        </p:spPr>
      </p:pic>
      <p:pic>
        <p:nvPicPr>
          <p:cNvPr id="9" name="Imagen 8" descr="Imagen que contiene tabla&#10;&#10;Descripción generada automáticamente">
            <a:extLst>
              <a:ext uri="{FF2B5EF4-FFF2-40B4-BE49-F238E27FC236}">
                <a16:creationId xmlns:a16="http://schemas.microsoft.com/office/drawing/2014/main" id="{885E4E01-BF03-44E1-ADF9-92DC19C5B7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00"/>
          <a:stretch/>
        </p:blipFill>
        <p:spPr>
          <a:xfrm>
            <a:off x="8457431" y="5618236"/>
            <a:ext cx="3002289" cy="1414097"/>
          </a:xfrm>
          <a:prstGeom prst="rect">
            <a:avLst/>
          </a:prstGeom>
        </p:spPr>
      </p:pic>
      <p:pic>
        <p:nvPicPr>
          <p:cNvPr id="11" name="Imagen 1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69B1BC1-95C6-4266-B0D0-E7E1E27E01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29" y="5310651"/>
            <a:ext cx="1524003" cy="1524003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4CF662B9-E88E-4965-81CB-8004FBF5DED6}"/>
              </a:ext>
            </a:extLst>
          </p:cNvPr>
          <p:cNvSpPr/>
          <p:nvPr/>
        </p:nvSpPr>
        <p:spPr>
          <a:xfrm>
            <a:off x="9338310" y="6177081"/>
            <a:ext cx="152400" cy="13182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 descr="Imagen que contiene lentes de sol&#10;&#10;Descripción generada automáticamente">
            <a:extLst>
              <a:ext uri="{FF2B5EF4-FFF2-40B4-BE49-F238E27FC236}">
                <a16:creationId xmlns:a16="http://schemas.microsoft.com/office/drawing/2014/main" id="{2FBB11A9-AB50-42ED-8A31-8AE78DFE41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435" y="5922581"/>
            <a:ext cx="352615" cy="52501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5B8C9C4-7495-4B23-8F08-419D7BA706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14" y="2955722"/>
            <a:ext cx="1453685" cy="145368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B326E4F-8533-4C4C-A754-9604D89BD5D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087" y="1672710"/>
            <a:ext cx="1524003" cy="1524003"/>
          </a:xfrm>
          <a:prstGeom prst="rect">
            <a:avLst/>
          </a:prstGeom>
        </p:spPr>
      </p:pic>
      <p:pic>
        <p:nvPicPr>
          <p:cNvPr id="29" name="Imagen 28" descr="Imagen que contiene paraguas, bandera, colorido&#10;&#10;Descripción generada automáticamente">
            <a:extLst>
              <a:ext uri="{FF2B5EF4-FFF2-40B4-BE49-F238E27FC236}">
                <a16:creationId xmlns:a16="http://schemas.microsoft.com/office/drawing/2014/main" id="{2EAEAC1E-EA6A-4FBE-A379-CBC82EF8EF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70" y="4203478"/>
            <a:ext cx="2415735" cy="2415735"/>
          </a:xfrm>
          <a:prstGeom prst="rect">
            <a:avLst/>
          </a:prstGeom>
        </p:spPr>
      </p:pic>
      <p:pic>
        <p:nvPicPr>
          <p:cNvPr id="30" name="Imagen 112">
            <a:extLst>
              <a:ext uri="{FF2B5EF4-FFF2-40B4-BE49-F238E27FC236}">
                <a16:creationId xmlns:a16="http://schemas.microsoft.com/office/drawing/2014/main" id="{9407D4D5-70E2-4D39-8BAE-B753D816D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177081"/>
            <a:ext cx="277006" cy="2770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5" name="Elipse 34">
            <a:extLst>
              <a:ext uri="{FF2B5EF4-FFF2-40B4-BE49-F238E27FC236}">
                <a16:creationId xmlns:a16="http://schemas.microsoft.com/office/drawing/2014/main" id="{012BC43D-E161-40DC-80B9-87117B08909D}"/>
              </a:ext>
            </a:extLst>
          </p:cNvPr>
          <p:cNvSpPr/>
          <p:nvPr/>
        </p:nvSpPr>
        <p:spPr>
          <a:xfrm rot="19639169">
            <a:off x="3790775" y="4479725"/>
            <a:ext cx="190632" cy="3332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9279888D-3901-444A-B0C7-D58F3F35A5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5" b="15963"/>
          <a:stretch/>
        </p:blipFill>
        <p:spPr>
          <a:xfrm>
            <a:off x="2952176" y="4482575"/>
            <a:ext cx="2630046" cy="176464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CC9DD56-0C73-4829-A671-72217CF105E6}"/>
              </a:ext>
            </a:extLst>
          </p:cNvPr>
          <p:cNvPicPr>
            <a:picLocks noChangeAspect="1"/>
          </p:cNvPicPr>
          <p:nvPr/>
        </p:nvPicPr>
        <p:blipFill>
          <a:blip r:embed="rId20">
            <a:lum/>
            <a:alphaModFix/>
          </a:blip>
          <a:srcRect/>
          <a:stretch>
            <a:fillRect/>
          </a:stretch>
        </p:blipFill>
        <p:spPr>
          <a:xfrm>
            <a:off x="337065" y="1149679"/>
            <a:ext cx="1633496" cy="12512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D133E40-F49F-44DF-AD35-494375E04C30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/>
            <a:alphaModFix/>
          </a:blip>
          <a:srcRect/>
          <a:stretch>
            <a:fillRect/>
          </a:stretch>
        </p:blipFill>
        <p:spPr>
          <a:xfrm flipH="1">
            <a:off x="1304646" y="4913487"/>
            <a:ext cx="1230367" cy="10790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E7350CC-334E-41E3-BAC9-72D8C1CE10D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52" y="4482575"/>
            <a:ext cx="1891198" cy="1891198"/>
          </a:xfrm>
          <a:prstGeom prst="rect">
            <a:avLst/>
          </a:prstGeom>
        </p:spPr>
      </p:pic>
      <p:pic>
        <p:nvPicPr>
          <p:cNvPr id="12" name="Imagen 11" descr="Imagen que contiene taza, vidrio, tabla, firmar&#10;&#10;Descripción generada automáticamente">
            <a:extLst>
              <a:ext uri="{FF2B5EF4-FFF2-40B4-BE49-F238E27FC236}">
                <a16:creationId xmlns:a16="http://schemas.microsoft.com/office/drawing/2014/main" id="{394539E4-4F32-4969-A0F4-F587669D9F0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618">
            <a:off x="11220924" y="1534108"/>
            <a:ext cx="581568" cy="58156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AE98A97-6558-4FD3-8D4E-F3D5A6D616A9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16"/>
          <a:stretch/>
        </p:blipFill>
        <p:spPr>
          <a:xfrm flipH="1">
            <a:off x="5696709" y="2220340"/>
            <a:ext cx="1352593" cy="1054367"/>
          </a:xfrm>
          <a:prstGeom prst="rect">
            <a:avLst/>
          </a:prstGeom>
        </p:spPr>
      </p:pic>
      <p:pic>
        <p:nvPicPr>
          <p:cNvPr id="36" name="Imagen 35" descr="Imagen que contiene reloj, alimentos&#10;&#10;Descripción generada automáticamente">
            <a:extLst>
              <a:ext uri="{FF2B5EF4-FFF2-40B4-BE49-F238E27FC236}">
                <a16:creationId xmlns:a16="http://schemas.microsoft.com/office/drawing/2014/main" id="{B3B62273-0BC8-421F-9DF1-5D0108D342AB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2" b="19447"/>
          <a:stretch/>
        </p:blipFill>
        <p:spPr>
          <a:xfrm>
            <a:off x="57926" y="127008"/>
            <a:ext cx="2600320" cy="675600"/>
          </a:xfrm>
          <a:prstGeom prst="rect">
            <a:avLst/>
          </a:prstGeom>
        </p:spPr>
      </p:pic>
      <p:pic>
        <p:nvPicPr>
          <p:cNvPr id="10" name="Imagen 9" descr="Imagen que contiene guitarra, edificio&#10;&#10;Descripción generada automáticamente">
            <a:extLst>
              <a:ext uri="{FF2B5EF4-FFF2-40B4-BE49-F238E27FC236}">
                <a16:creationId xmlns:a16="http://schemas.microsoft.com/office/drawing/2014/main" id="{1D54BD9E-9265-4D5D-875F-1F43F14257C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05" y="2449216"/>
            <a:ext cx="1524003" cy="1524003"/>
          </a:xfrm>
          <a:prstGeom prst="rect">
            <a:avLst/>
          </a:prstGeom>
        </p:spPr>
      </p:pic>
      <p:pic>
        <p:nvPicPr>
          <p:cNvPr id="23" name="Imagen 22" descr="Imagen que contiene alimentos, dibujo&#10;&#10;Descripción generada automáticamente">
            <a:extLst>
              <a:ext uri="{FF2B5EF4-FFF2-40B4-BE49-F238E27FC236}">
                <a16:creationId xmlns:a16="http://schemas.microsoft.com/office/drawing/2014/main" id="{1033702A-3E8D-4C9B-8D75-67AD7C817F9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6" y="591379"/>
            <a:ext cx="685494" cy="685494"/>
          </a:xfrm>
          <a:prstGeom prst="rect">
            <a:avLst/>
          </a:prstGeom>
        </p:spPr>
      </p:pic>
      <p:pic>
        <p:nvPicPr>
          <p:cNvPr id="33" name="Imagen 32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B1D6C13D-8916-47A5-B13E-38F687AA921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164" y="320264"/>
            <a:ext cx="2095856" cy="209585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A4E197CA-866A-450F-92E5-0AED1781514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6" y="660765"/>
            <a:ext cx="501757" cy="501757"/>
          </a:xfrm>
          <a:prstGeom prst="rect">
            <a:avLst/>
          </a:prstGeom>
        </p:spPr>
      </p:pic>
      <p:pic>
        <p:nvPicPr>
          <p:cNvPr id="40" name="Imagen 3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6F98CA9-A5A9-4CF9-98DE-519DFF1F259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36" y="706820"/>
            <a:ext cx="486663" cy="486663"/>
          </a:xfrm>
          <a:prstGeom prst="rect">
            <a:avLst/>
          </a:prstGeom>
        </p:spPr>
      </p:pic>
      <p:pic>
        <p:nvPicPr>
          <p:cNvPr id="41" name="Imagen 4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F33AACD-B09C-44E7-83A5-240EFAF1ED7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9221" y="626659"/>
            <a:ext cx="486663" cy="486663"/>
          </a:xfrm>
          <a:prstGeom prst="rect">
            <a:avLst/>
          </a:prstGeom>
        </p:spPr>
      </p:pic>
      <p:pic>
        <p:nvPicPr>
          <p:cNvPr id="42" name="Imagen 4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7CAA2A-BBA6-43D0-B60A-E3BE488EEDD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73" y="641204"/>
            <a:ext cx="486663" cy="486663"/>
          </a:xfrm>
          <a:prstGeom prst="rect">
            <a:avLst/>
          </a:prstGeom>
        </p:spPr>
      </p:pic>
      <p:pic>
        <p:nvPicPr>
          <p:cNvPr id="52" name="Imagen 5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3BE0F9D-7D94-47AC-8848-A656C982232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61" y="1111193"/>
            <a:ext cx="1754502" cy="1754502"/>
          </a:xfrm>
          <a:prstGeom prst="rect">
            <a:avLst/>
          </a:prstGeom>
        </p:spPr>
      </p:pic>
      <p:pic>
        <p:nvPicPr>
          <p:cNvPr id="54" name="Imagen 53" descr="Imagen que contiene vajilla, oscuro, hélice&#10;&#10;Descripción generada automáticamente">
            <a:extLst>
              <a:ext uri="{FF2B5EF4-FFF2-40B4-BE49-F238E27FC236}">
                <a16:creationId xmlns:a16="http://schemas.microsoft.com/office/drawing/2014/main" id="{FF728CD8-304C-4553-866B-AD25263BB13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5174">
            <a:off x="3936472" y="778417"/>
            <a:ext cx="661455" cy="661455"/>
          </a:xfrm>
          <a:prstGeom prst="rect">
            <a:avLst/>
          </a:prstGeom>
        </p:spPr>
      </p:pic>
      <p:pic>
        <p:nvPicPr>
          <p:cNvPr id="56" name="Imagen 55" descr="Imagen que contiene luz, dibujo&#10;&#10;Descripción generada automáticamente">
            <a:extLst>
              <a:ext uri="{FF2B5EF4-FFF2-40B4-BE49-F238E27FC236}">
                <a16:creationId xmlns:a16="http://schemas.microsoft.com/office/drawing/2014/main" id="{2C81E979-353F-4245-BF30-22079672E57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62" y="808924"/>
            <a:ext cx="689453" cy="689453"/>
          </a:xfrm>
          <a:prstGeom prst="rect">
            <a:avLst/>
          </a:prstGeom>
        </p:spPr>
      </p:pic>
      <p:pic>
        <p:nvPicPr>
          <p:cNvPr id="58" name="Imagen 57" descr="Imagen que contiene objeto&#10;&#10;Descripción generada automáticamente">
            <a:extLst>
              <a:ext uri="{FF2B5EF4-FFF2-40B4-BE49-F238E27FC236}">
                <a16:creationId xmlns:a16="http://schemas.microsoft.com/office/drawing/2014/main" id="{24B4495C-7731-49A4-BDA6-A43A4DA7C4D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6529">
            <a:off x="5276573" y="497975"/>
            <a:ext cx="376461" cy="376461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8E97541C-0915-4688-9364-0E1F52091A3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1840">
            <a:off x="9865844" y="2136205"/>
            <a:ext cx="738261" cy="738261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8DF207CC-3830-4917-8DA0-04B0FB26212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417" y="11854"/>
            <a:ext cx="1524003" cy="1524003"/>
          </a:xfrm>
          <a:prstGeom prst="rect">
            <a:avLst/>
          </a:prstGeom>
        </p:spPr>
      </p:pic>
      <p:pic>
        <p:nvPicPr>
          <p:cNvPr id="67" name="Imagen 112">
            <a:extLst>
              <a:ext uri="{FF2B5EF4-FFF2-40B4-BE49-F238E27FC236}">
                <a16:creationId xmlns:a16="http://schemas.microsoft.com/office/drawing/2014/main" id="{5B31A5D7-DAF4-4CA3-B714-EAF875627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81344">
            <a:off x="11314683" y="630261"/>
            <a:ext cx="153189" cy="1531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6" name="Imagen 65" descr="Imagen que contiene computadora&#10;&#10;Descripción generada automáticamente">
            <a:extLst>
              <a:ext uri="{FF2B5EF4-FFF2-40B4-BE49-F238E27FC236}">
                <a16:creationId xmlns:a16="http://schemas.microsoft.com/office/drawing/2014/main" id="{F74F6012-C140-4D20-BF1A-D3FABAC2A77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801">
            <a:off x="11232769" y="283558"/>
            <a:ext cx="505221" cy="505221"/>
          </a:xfrm>
          <a:prstGeom prst="rect">
            <a:avLst/>
          </a:prstGeom>
        </p:spPr>
      </p:pic>
      <p:pic>
        <p:nvPicPr>
          <p:cNvPr id="45" name="Imagen 44" descr="Imagen que contiene tabla&#10;&#10;Descripción generada automáticamente">
            <a:extLst>
              <a:ext uri="{FF2B5EF4-FFF2-40B4-BE49-F238E27FC236}">
                <a16:creationId xmlns:a16="http://schemas.microsoft.com/office/drawing/2014/main" id="{CBDABD2C-F249-4F2F-A692-EC8BF048FEF4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/>
          <a:stretch/>
        </p:blipFill>
        <p:spPr>
          <a:xfrm>
            <a:off x="8936432" y="4855415"/>
            <a:ext cx="606466" cy="817703"/>
          </a:xfrm>
          <a:prstGeom prst="rect">
            <a:avLst/>
          </a:prstGeom>
        </p:spPr>
      </p:pic>
      <p:pic>
        <p:nvPicPr>
          <p:cNvPr id="37" name="Imagen 36" descr="Imagen que contiene tabla, muebles, billar, cuarto&#10;&#10;Descripción generada automáticamente">
            <a:extLst>
              <a:ext uri="{FF2B5EF4-FFF2-40B4-BE49-F238E27FC236}">
                <a16:creationId xmlns:a16="http://schemas.microsoft.com/office/drawing/2014/main" id="{B924C849-F21F-4993-AA4A-96039B2EBBC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68" y="4845391"/>
            <a:ext cx="1039008" cy="1039008"/>
          </a:xfrm>
          <a:prstGeom prst="rect">
            <a:avLst/>
          </a:prstGeom>
        </p:spPr>
      </p:pic>
      <p:pic>
        <p:nvPicPr>
          <p:cNvPr id="17" name="Imagen 16" descr="Imagen que contiene objeto, oscuro, tabla, lámpara&#10;&#10;Descripción generada automáticamente">
            <a:extLst>
              <a:ext uri="{FF2B5EF4-FFF2-40B4-BE49-F238E27FC236}">
                <a16:creationId xmlns:a16="http://schemas.microsoft.com/office/drawing/2014/main" id="{35AC0191-7CCB-4683-ADB4-9E839821D51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759" y="5096263"/>
            <a:ext cx="405385" cy="405385"/>
          </a:xfrm>
          <a:prstGeom prst="rect">
            <a:avLst/>
          </a:prstGeom>
        </p:spPr>
      </p:pic>
      <p:pic>
        <p:nvPicPr>
          <p:cNvPr id="43" name="Imagen 42" descr="Imagen que contiene cuchillo, oscuro&#10;&#10;Descripción generada automáticamente">
            <a:extLst>
              <a:ext uri="{FF2B5EF4-FFF2-40B4-BE49-F238E27FC236}">
                <a16:creationId xmlns:a16="http://schemas.microsoft.com/office/drawing/2014/main" id="{A7F92774-2B97-4E9D-9304-2107D183150A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5069">
            <a:off x="8659288" y="4988119"/>
            <a:ext cx="223738" cy="226370"/>
          </a:xfrm>
          <a:prstGeom prst="rect">
            <a:avLst/>
          </a:prstGeom>
        </p:spPr>
      </p:pic>
      <p:pic>
        <p:nvPicPr>
          <p:cNvPr id="55" name="Imagen 112">
            <a:extLst>
              <a:ext uri="{FF2B5EF4-FFF2-40B4-BE49-F238E27FC236}">
                <a16:creationId xmlns:a16="http://schemas.microsoft.com/office/drawing/2014/main" id="{2A4D5C04-A6D4-460B-B3C2-AA542E8DB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2493" flipH="1">
            <a:off x="5748919" y="4002310"/>
            <a:ext cx="276790" cy="2782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7C02BA49-D2E3-4F41-BE06-9D380C4BF25B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235" y="4028835"/>
            <a:ext cx="196443" cy="196443"/>
          </a:xfrm>
          <a:prstGeom prst="rect">
            <a:avLst/>
          </a:prstGeom>
        </p:spPr>
      </p:pic>
      <p:pic>
        <p:nvPicPr>
          <p:cNvPr id="57" name="Imagen 112">
            <a:extLst>
              <a:ext uri="{FF2B5EF4-FFF2-40B4-BE49-F238E27FC236}">
                <a16:creationId xmlns:a16="http://schemas.microsoft.com/office/drawing/2014/main" id="{B5B75663-13DD-428C-B263-79EA1197A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2493">
            <a:off x="5624046" y="3101149"/>
            <a:ext cx="180604" cy="2184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Imagen 31" descr="Imagen que contiene oscuro, computer, computadora, puesta de sol&#10;&#10;Descripción generada automáticamente">
            <a:extLst>
              <a:ext uri="{FF2B5EF4-FFF2-40B4-BE49-F238E27FC236}">
                <a16:creationId xmlns:a16="http://schemas.microsoft.com/office/drawing/2014/main" id="{3C9AF167-5065-4CF2-8CF2-63A4B4180F4F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8" y="2666998"/>
            <a:ext cx="1524003" cy="1524003"/>
          </a:xfrm>
          <a:prstGeom prst="rect">
            <a:avLst/>
          </a:prstGeom>
        </p:spPr>
      </p:pic>
      <p:pic>
        <p:nvPicPr>
          <p:cNvPr id="59" name="Imagen 112">
            <a:extLst>
              <a:ext uri="{FF2B5EF4-FFF2-40B4-BE49-F238E27FC236}">
                <a16:creationId xmlns:a16="http://schemas.microsoft.com/office/drawing/2014/main" id="{050B78D7-9171-4DC2-ACA6-921A7D1C2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0528" flipH="1">
            <a:off x="4590855" y="105762"/>
            <a:ext cx="248834" cy="2501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0" name="Elipse 49">
            <a:extLst>
              <a:ext uri="{FF2B5EF4-FFF2-40B4-BE49-F238E27FC236}">
                <a16:creationId xmlns:a16="http://schemas.microsoft.com/office/drawing/2014/main" id="{62FC55DF-E049-41AA-896A-53AD6EFC4F1C}"/>
              </a:ext>
            </a:extLst>
          </p:cNvPr>
          <p:cNvSpPr/>
          <p:nvPr/>
        </p:nvSpPr>
        <p:spPr>
          <a:xfrm>
            <a:off x="4471503" y="202757"/>
            <a:ext cx="172060" cy="1709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17B6CB47-4ACA-47EF-BAA4-AF8798A262E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31" y="144278"/>
            <a:ext cx="297083" cy="297083"/>
          </a:xfrm>
          <a:prstGeom prst="rect">
            <a:avLst/>
          </a:prstGeom>
        </p:spPr>
      </p:pic>
      <p:sp>
        <p:nvSpPr>
          <p:cNvPr id="60" name="Rectángulo 59">
            <a:extLst>
              <a:ext uri="{FF2B5EF4-FFF2-40B4-BE49-F238E27FC236}">
                <a16:creationId xmlns:a16="http://schemas.microsoft.com/office/drawing/2014/main" id="{F6BBCF37-9777-4EBE-AA0F-C9C447CE4905}"/>
              </a:ext>
            </a:extLst>
          </p:cNvPr>
          <p:cNvSpPr/>
          <p:nvPr/>
        </p:nvSpPr>
        <p:spPr>
          <a:xfrm>
            <a:off x="4210527" y="1863202"/>
            <a:ext cx="260976" cy="231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3" name="Imagen 5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6F44736-BACB-445D-8454-F60060D2C5B3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21" y="1800006"/>
            <a:ext cx="354089" cy="354089"/>
          </a:xfrm>
          <a:prstGeom prst="rect">
            <a:avLst/>
          </a:prstGeom>
        </p:spPr>
      </p:pic>
      <p:pic>
        <p:nvPicPr>
          <p:cNvPr id="63" name="Imagen 62" descr="Imagen que contiene oscuro, computer, luz, hombre&#10;&#10;Descripción generada automáticamente">
            <a:extLst>
              <a:ext uri="{FF2B5EF4-FFF2-40B4-BE49-F238E27FC236}">
                <a16:creationId xmlns:a16="http://schemas.microsoft.com/office/drawing/2014/main" id="{9AAC7B0B-BD69-4561-A3F3-6BECB19EA5E9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49" y="2241782"/>
            <a:ext cx="1306192" cy="1357164"/>
          </a:xfrm>
          <a:prstGeom prst="rect">
            <a:avLst/>
          </a:prstGeom>
        </p:spPr>
      </p:pic>
      <p:pic>
        <p:nvPicPr>
          <p:cNvPr id="68" name="Imagen 112">
            <a:extLst>
              <a:ext uri="{FF2B5EF4-FFF2-40B4-BE49-F238E27FC236}">
                <a16:creationId xmlns:a16="http://schemas.microsoft.com/office/drawing/2014/main" id="{F3689D5F-5738-455A-8DE1-BFF48E3C4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984478" y="4971266"/>
            <a:ext cx="332595" cy="3393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0" name="Imagen 112">
            <a:extLst>
              <a:ext uri="{FF2B5EF4-FFF2-40B4-BE49-F238E27FC236}">
                <a16:creationId xmlns:a16="http://schemas.microsoft.com/office/drawing/2014/main" id="{9947FF24-312D-486D-954C-FD7B8DFB8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0528" flipH="1">
            <a:off x="6260763" y="668661"/>
            <a:ext cx="254282" cy="2580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9" name="Imagen 68" descr="Imagen que contiene luz, dibujo&#10;&#10;Descripción generada automáticamente">
            <a:extLst>
              <a:ext uri="{FF2B5EF4-FFF2-40B4-BE49-F238E27FC236}">
                <a16:creationId xmlns:a16="http://schemas.microsoft.com/office/drawing/2014/main" id="{047A8B2E-97BA-407C-8481-59F65A574C0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98" y="830559"/>
            <a:ext cx="689453" cy="689453"/>
          </a:xfrm>
          <a:prstGeom prst="rect">
            <a:avLst/>
          </a:prstGeom>
        </p:spPr>
      </p:pic>
      <p:pic>
        <p:nvPicPr>
          <p:cNvPr id="71" name="Imagen 70" descr="Imagen que contiene objeto&#10;&#10;Descripción generada automáticamente">
            <a:extLst>
              <a:ext uri="{FF2B5EF4-FFF2-40B4-BE49-F238E27FC236}">
                <a16:creationId xmlns:a16="http://schemas.microsoft.com/office/drawing/2014/main" id="{8F39D9B5-679C-4062-9580-7FBAF9910CC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6529">
            <a:off x="6268645" y="497975"/>
            <a:ext cx="376461" cy="376461"/>
          </a:xfrm>
          <a:prstGeom prst="rect">
            <a:avLst/>
          </a:prstGeom>
        </p:spPr>
      </p:pic>
      <p:pic>
        <p:nvPicPr>
          <p:cNvPr id="73" name="Imagen 112">
            <a:extLst>
              <a:ext uri="{FF2B5EF4-FFF2-40B4-BE49-F238E27FC236}">
                <a16:creationId xmlns:a16="http://schemas.microsoft.com/office/drawing/2014/main" id="{579CF532-99C2-4DEE-82F9-2208ECA89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32788">
            <a:off x="2249316" y="563789"/>
            <a:ext cx="208743" cy="2501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4" name="Imagen 112">
            <a:extLst>
              <a:ext uri="{FF2B5EF4-FFF2-40B4-BE49-F238E27FC236}">
                <a16:creationId xmlns:a16="http://schemas.microsoft.com/office/drawing/2014/main" id="{6CD8CFA3-24A2-41B9-9EE7-FFEF85D6B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8714" flipH="1">
            <a:off x="11449002" y="1720096"/>
            <a:ext cx="248834" cy="2501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Imagen 3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2115A89-E336-449F-9A61-3C7094AA2A1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08" y="1997672"/>
            <a:ext cx="1722166" cy="1722166"/>
          </a:xfrm>
          <a:prstGeom prst="rect">
            <a:avLst/>
          </a:prstGeom>
        </p:spPr>
      </p:pic>
      <p:pic>
        <p:nvPicPr>
          <p:cNvPr id="39" name="Imagen 38" descr="Imagen que contiene objeto, lámpara, oscuro&#10;&#10;Descripción generada automáticamente">
            <a:extLst>
              <a:ext uri="{FF2B5EF4-FFF2-40B4-BE49-F238E27FC236}">
                <a16:creationId xmlns:a16="http://schemas.microsoft.com/office/drawing/2014/main" id="{918F503C-3D8C-452D-9C57-473DA89891AC}"/>
              </a:ext>
            </a:extLst>
          </p:cNvPr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84"/>
          <a:stretch/>
        </p:blipFill>
        <p:spPr>
          <a:xfrm>
            <a:off x="10795407" y="4137276"/>
            <a:ext cx="1352964" cy="2040195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FC35C6AB-791A-4FD9-B3BB-A4B2521CB605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6700">
            <a:off x="11710663" y="4404634"/>
            <a:ext cx="230456" cy="230456"/>
          </a:xfrm>
          <a:prstGeom prst="rect">
            <a:avLst/>
          </a:prstGeom>
        </p:spPr>
      </p:pic>
      <p:pic>
        <p:nvPicPr>
          <p:cNvPr id="51" name="Imagen 50" descr="Imagen que contiene taburete, luz&#10;&#10;Descripción generada automáticamente">
            <a:extLst>
              <a:ext uri="{FF2B5EF4-FFF2-40B4-BE49-F238E27FC236}">
                <a16:creationId xmlns:a16="http://schemas.microsoft.com/office/drawing/2014/main" id="{655E35FF-9A3F-4E34-83EF-9362A4739F71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9250">
            <a:off x="8985584" y="3387827"/>
            <a:ext cx="380516" cy="380516"/>
          </a:xfrm>
          <a:prstGeom prst="rect">
            <a:avLst/>
          </a:prstGeom>
        </p:spPr>
      </p:pic>
      <p:pic>
        <p:nvPicPr>
          <p:cNvPr id="65" name="Imagen 64" descr="Imagen que contiene oscuro, tabla, computer, luz&#10;&#10;Descripción generada automáticamente">
            <a:extLst>
              <a:ext uri="{FF2B5EF4-FFF2-40B4-BE49-F238E27FC236}">
                <a16:creationId xmlns:a16="http://schemas.microsoft.com/office/drawing/2014/main" id="{8B8F5A6C-A180-4DAB-99D6-7E6E490DC03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587" y="532922"/>
            <a:ext cx="824649" cy="824649"/>
          </a:xfrm>
          <a:prstGeom prst="rect">
            <a:avLst/>
          </a:prstGeom>
        </p:spPr>
      </p:pic>
      <p:pic>
        <p:nvPicPr>
          <p:cNvPr id="75" name="Imagen 74" descr="Imagen que contiene oscuro, gato, viendo, computer&#10;&#10;Descripción generada automáticamente">
            <a:extLst>
              <a:ext uri="{FF2B5EF4-FFF2-40B4-BE49-F238E27FC236}">
                <a16:creationId xmlns:a16="http://schemas.microsoft.com/office/drawing/2014/main" id="{3FE04456-3800-4796-8C4E-0AFCDA9993A7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43" y="1402721"/>
            <a:ext cx="1524003" cy="1524003"/>
          </a:xfrm>
          <a:prstGeom prst="rect">
            <a:avLst/>
          </a:prstGeom>
        </p:spPr>
      </p:pic>
      <p:pic>
        <p:nvPicPr>
          <p:cNvPr id="77" name="Imagen 76" descr="Imagen que contiene caja, tabla&#10;&#10;Descripción generada automáticamente">
            <a:extLst>
              <a:ext uri="{FF2B5EF4-FFF2-40B4-BE49-F238E27FC236}">
                <a16:creationId xmlns:a16="http://schemas.microsoft.com/office/drawing/2014/main" id="{3FB86F47-1E73-47CB-A8DF-6CD1C3778EF6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47" y="2021262"/>
            <a:ext cx="754921" cy="754921"/>
          </a:xfrm>
          <a:prstGeom prst="rect">
            <a:avLst/>
          </a:prstGeom>
        </p:spPr>
      </p:pic>
      <p:sp>
        <p:nvSpPr>
          <p:cNvPr id="2" name="Rectángulo 97">
            <a:extLst>
              <a:ext uri="{FF2B5EF4-FFF2-40B4-BE49-F238E27FC236}">
                <a16:creationId xmlns:a16="http://schemas.microsoft.com/office/drawing/2014/main" id="{094C076F-1E08-4FA5-A2B5-6E85DE560785}"/>
              </a:ext>
            </a:extLst>
          </p:cNvPr>
          <p:cNvSpPr/>
          <p:nvPr/>
        </p:nvSpPr>
        <p:spPr>
          <a:xfrm>
            <a:off x="0" y="6619213"/>
            <a:ext cx="8633261" cy="2154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Autora: </a:t>
            </a:r>
            <a:r>
              <a:rPr lang="es-ES" sz="80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Amaya Padilla Collado  </a:t>
            </a:r>
            <a:r>
              <a:rPr lang="es-ES" sz="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|  Autor fundo: </a:t>
            </a:r>
            <a:r>
              <a:rPr lang="es-ES" sz="80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www.soyvisual.org </a:t>
            </a:r>
            <a:r>
              <a:rPr lang="es-ES" sz="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| Autor pictogramas: </a:t>
            </a:r>
            <a:r>
              <a:rPr lang="es-ES" sz="80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Sergio Palao </a:t>
            </a:r>
            <a:r>
              <a:rPr lang="es-ES" sz="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| </a:t>
            </a:r>
            <a:r>
              <a:rPr lang="es-ES" sz="800" b="1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Origem</a:t>
            </a:r>
            <a:r>
              <a:rPr lang="es-ES" sz="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: </a:t>
            </a:r>
            <a:r>
              <a:rPr lang="es-ES" sz="80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ARASAAC (http://arasaac.org) </a:t>
            </a:r>
            <a:r>
              <a:rPr lang="es-ES" sz="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| </a:t>
            </a:r>
            <a:r>
              <a:rPr lang="es-ES" sz="800" b="1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Licença</a:t>
            </a:r>
            <a:r>
              <a:rPr lang="es-ES" sz="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: </a:t>
            </a:r>
            <a:r>
              <a:rPr lang="es-ES" sz="80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CC (BY-NC-SA) </a:t>
            </a:r>
            <a:r>
              <a:rPr lang="es-ES" sz="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| </a:t>
            </a:r>
            <a:r>
              <a:rPr lang="es-ES" sz="800" b="1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Propriedade</a:t>
            </a:r>
            <a:r>
              <a:rPr lang="es-ES" sz="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:</a:t>
            </a:r>
            <a:r>
              <a:rPr lang="es-ES" sz="80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Gobierno de Aragón</a:t>
            </a:r>
          </a:p>
        </p:txBody>
      </p:sp>
    </p:spTree>
    <p:extLst>
      <p:ext uri="{BB962C8B-B14F-4D97-AF65-F5344CB8AC3E}">
        <p14:creationId xmlns:p14="http://schemas.microsoft.com/office/powerpoint/2010/main" val="22266332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44</Words>
  <Application>Microsoft Office PowerPoint</Application>
  <PresentationFormat>Ecrã Panorâmico</PresentationFormat>
  <Paragraphs>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Amaya</dc:creator>
  <cp:lastModifiedBy>Rui Fernandes</cp:lastModifiedBy>
  <cp:revision>37</cp:revision>
  <dcterms:created xsi:type="dcterms:W3CDTF">2020-07-12T13:06:54Z</dcterms:created>
  <dcterms:modified xsi:type="dcterms:W3CDTF">2020-08-13T17:13:53Z</dcterms:modified>
</cp:coreProperties>
</file>